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9" r:id="rId3"/>
    <p:sldId id="261" r:id="rId4"/>
    <p:sldId id="263" r:id="rId5"/>
    <p:sldId id="264" r:id="rId6"/>
    <p:sldId id="266" r:id="rId7"/>
    <p:sldId id="268" r:id="rId8"/>
    <p:sldId id="270" r:id="rId9"/>
    <p:sldId id="273" r:id="rId10"/>
    <p:sldId id="275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66E40-53A5-421E-9D63-C40F73B198B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12245-9491-47DE-BAE3-36DE48CFF0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26EB3-0F1B-41C2-91F4-54077E016F3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2A69C-44E1-40EA-BFD5-D6997BF1BDC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pwebdevelopers.in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instagram.com/jpwebdeveloper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2304255"/>
          </a:xfrm>
          <a:noFill/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IN" sz="6000" b="1" dirty="0" smtClean="0">
                <a:solidFill>
                  <a:srgbClr val="FFFF00"/>
                </a:solidFill>
                <a:latin typeface="Baskerville Old Face" panose="02020602080505020303" pitchFamily="18" charset="0"/>
                <a:cs typeface="Arial" pitchFamily="34" charset="0"/>
              </a:rPr>
              <a:t>Presentation </a:t>
            </a:r>
            <a: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3200" dirty="0" smtClean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>ON</a:t>
            </a:r>
            <a: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5400" b="1" dirty="0" smtClean="0">
                <a:latin typeface="Baskerville Old Face" pitchFamily="18" charset="0"/>
                <a:cs typeface="Arial" pitchFamily="34" charset="0"/>
              </a:rPr>
              <a:t>Access Specifiers </a:t>
            </a:r>
            <a:r>
              <a:rPr lang="en-IN" sz="5400" b="1" dirty="0" smtClean="0">
                <a:effectLst/>
                <a:latin typeface="Baskerville Old Face" pitchFamily="18" charset="0"/>
                <a:cs typeface="Arial" pitchFamily="34" charset="0"/>
              </a:rPr>
              <a:t>in </a:t>
            </a:r>
            <a:r>
              <a:rPr lang="en-IN" sz="5400" b="1" dirty="0" smtClean="0">
                <a:effectLst/>
                <a:latin typeface="Baskerville Old Face" pitchFamily="18" charset="0"/>
                <a:cs typeface="Arial" pitchFamily="34" charset="0"/>
              </a:rPr>
              <a:t>C++</a:t>
            </a:r>
            <a:endParaRPr lang="en-IN" sz="5400" dirty="0"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143108" y="6000768"/>
            <a:ext cx="5256399" cy="365125"/>
          </a:xfrm>
        </p:spPr>
        <p:txBody>
          <a:bodyPr/>
          <a:lstStyle/>
          <a:p>
            <a:pPr algn="ctr"/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3643306" y="3786190"/>
            <a:ext cx="3203810" cy="21602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None/>
            </a:pPr>
            <a:endParaRPr lang="en-IN" dirty="0"/>
          </a:p>
        </p:txBody>
      </p:sp>
      <p:sp>
        <p:nvSpPr>
          <p:cNvPr id="7" name="TextBox 7"/>
          <p:cNvSpPr txBox="1"/>
          <p:nvPr/>
        </p:nvSpPr>
        <p:spPr>
          <a:xfrm>
            <a:off x="6012159" y="2636912"/>
            <a:ext cx="313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7978143"/>
      </p:ext>
    </p:extLst>
  </p:cSld>
  <p:clrMapOvr>
    <a:masterClrMapping/>
  </p:clrMapOvr>
  <p:transition spd="med">
    <p:push dir="u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838200"/>
            <a:ext cx="8686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Castellar" pitchFamily="18" charset="0"/>
              </a:rPr>
              <a:t>Example of </a:t>
            </a:r>
            <a:r>
              <a:rPr lang="en-US" sz="2400" b="1" u="sng" dirty="0" smtClean="0">
                <a:latin typeface="Castellar" pitchFamily="18" charset="0"/>
              </a:rPr>
              <a:t>protected access specifiers</a:t>
            </a:r>
            <a:r>
              <a:rPr lang="en-US" sz="2400" dirty="0" smtClean="0">
                <a:latin typeface="Castellar" pitchFamily="18" charset="0"/>
              </a:rPr>
              <a:t> : </a:t>
            </a:r>
          </a:p>
          <a:p>
            <a:endParaRPr lang="en-US" sz="2800" b="1" u="sng" dirty="0">
              <a:latin typeface="Castellar" pitchFamily="18" charset="0"/>
            </a:endParaRPr>
          </a:p>
          <a:p>
            <a:r>
              <a:rPr lang="en-US" sz="2800" dirty="0"/>
              <a:t> </a:t>
            </a:r>
            <a:r>
              <a:rPr lang="en-US" sz="2800" dirty="0" smtClean="0"/>
              <a:t>             class ABC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{ </a:t>
            </a:r>
            <a:endParaRPr lang="en-US" sz="20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r>
              <a:rPr lang="en-US" sz="2800" dirty="0" smtClean="0"/>
              <a:t>  protected :           // Protected access modifiers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/>
              <a:t>     int x;                       // data member</a:t>
            </a:r>
          </a:p>
          <a:p>
            <a:r>
              <a:rPr lang="en-US" sz="2800" dirty="0" smtClean="0"/>
              <a:t>                         void display();       //member function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       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</a:t>
            </a:r>
            <a:r>
              <a:rPr lang="en-US" sz="2800" dirty="0" smtClean="0"/>
              <a:t>  };</a:t>
            </a:r>
            <a:endParaRPr lang="en-US" sz="28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  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med"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514600"/>
            <a:ext cx="7772400" cy="1362075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Castellar" pitchFamily="18" charset="0"/>
              </a:rPr>
              <a:t>               You    </a:t>
            </a:r>
            <a:endParaRPr lang="en-US" sz="4800" dirty="0">
              <a:latin typeface="Castellar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0" y="990600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latin typeface="Castellar" pitchFamily="18" charset="0"/>
              </a:rPr>
              <a:t>Thank</a:t>
            </a:r>
            <a:endParaRPr lang="en-US" sz="6000" dirty="0">
              <a:latin typeface="Castellar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2074783"/>
            <a:ext cx="5486400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Download ppt’s and handwritten notes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JP Web 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Follow on instagram:-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@jpwebdevelopers</a:t>
            </a: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mb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7772400" cy="1470025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u="sng" dirty="0">
                <a:latin typeface="Castellar" pitchFamily="18" charset="0"/>
              </a:rPr>
              <a:t>Contents</a:t>
            </a:r>
            <a:r>
              <a:rPr lang="en-US" dirty="0">
                <a:latin typeface="Castellar" pitchFamily="18" charset="0"/>
              </a:rPr>
              <a:t> :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239000" cy="3962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 Introduction to Access Specifiers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Types of Access Specifiers</a:t>
            </a:r>
            <a:endParaRPr lang="en-US" b="1" dirty="0" smtClean="0"/>
          </a:p>
          <a:p>
            <a:pPr algn="l">
              <a:buFont typeface="Wingdings" pitchFamily="2" charset="2"/>
              <a:buChar char="Ø"/>
            </a:pPr>
            <a:endParaRPr lang="en-US" dirty="0" smtClean="0"/>
          </a:p>
          <a:p>
            <a:pPr algn="l"/>
            <a:r>
              <a:rPr lang="en-US" dirty="0"/>
              <a:t> </a:t>
            </a:r>
            <a:endParaRPr lang="en-US" dirty="0" smtClean="0"/>
          </a:p>
          <a:p>
            <a:pPr algn="l"/>
            <a:endParaRPr lang="en-US" b="1" dirty="0" smtClean="0"/>
          </a:p>
          <a:p>
            <a:pPr algn="l">
              <a:buFont typeface="Wingdings" pitchFamily="2" charset="2"/>
              <a:buChar char="Ø"/>
            </a:pP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slow">
    <p:pull dir="r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4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43580"/>
            <a:ext cx="8015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Castellar" pitchFamily="18" charset="0"/>
              </a:rPr>
              <a:t>INTRODUCTION TO </a:t>
            </a:r>
            <a:r>
              <a:rPr lang="en-US" sz="2800" b="1" u="sng" dirty="0" smtClean="0">
                <a:latin typeface="Castellar" pitchFamily="18" charset="0"/>
              </a:rPr>
              <a:t>ACCESS SPECIFIERS </a:t>
            </a:r>
            <a:r>
              <a:rPr lang="en-US" sz="2800" b="1" u="sng" dirty="0" smtClean="0">
                <a:latin typeface="Castellar" pitchFamily="18" charset="0"/>
              </a:rPr>
              <a:t>: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600200"/>
            <a:ext cx="8731225" cy="325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                   Access Specifiers (modifiers) are keywords in C++ . Access Specifiers define how the members of a class can be accessed. It sets some restrictions on the class members not to get directly accessed by the outside functions.</a:t>
            </a:r>
            <a:r>
              <a:rPr lang="en-US" sz="2800" u="sng" dirty="0" smtClean="0"/>
              <a:t>         </a:t>
            </a:r>
            <a:endParaRPr lang="en-US" sz="2800" u="sn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newsflash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58225"/>
            <a:ext cx="66912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smtClean="0">
                <a:latin typeface="Castellar" pitchFamily="18" charset="0"/>
              </a:rPr>
              <a:t>TYPES OF ACCESS SPECIFIERS</a:t>
            </a:r>
            <a:r>
              <a:rPr lang="en-US" sz="3200" b="1" u="sng" dirty="0" smtClean="0">
                <a:latin typeface="Castellar" pitchFamily="18" charset="0"/>
              </a:rPr>
              <a:t> </a:t>
            </a:r>
            <a:r>
              <a:rPr lang="en-US" sz="3200" b="1" u="sng" dirty="0" smtClean="0">
                <a:latin typeface="Castellar" pitchFamily="18" charset="0"/>
              </a:rPr>
              <a:t>: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600201"/>
            <a:ext cx="8645957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 C++, there are three access specifiers – </a:t>
            </a:r>
          </a:p>
          <a:p>
            <a:endParaRPr lang="en-US" sz="28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PUBLIC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PRIVATE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PROTECTED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-685800" y="2133600"/>
            <a:ext cx="184731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457200" indent="-457200"/>
            <a:endParaRPr lang="en-US" sz="2400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09600"/>
            <a:ext cx="85344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b="1" u="sng" dirty="0" smtClean="0"/>
              <a:t> PUBLIC  ACCESS SPECIFIERS  </a:t>
            </a:r>
            <a:r>
              <a:rPr lang="en-US" sz="2400" b="1" dirty="0" smtClean="0"/>
              <a:t>-:  </a:t>
            </a:r>
            <a:r>
              <a:rPr lang="en-US" sz="2400" dirty="0" smtClean="0"/>
              <a:t>The Public keyword is used to create public member.(data and function) 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The Public members are accessible from any part of program.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It means all the class members declared under </a:t>
            </a:r>
            <a:r>
              <a:rPr lang="en-US" sz="2400" u="sng" dirty="0" smtClean="0"/>
              <a:t>Public</a:t>
            </a:r>
            <a:r>
              <a:rPr lang="en-US" sz="2400" dirty="0" smtClean="0"/>
              <a:t> will be available to everyone.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The data members and member functions declared public can be accessed by other classes too.</a:t>
            </a:r>
          </a:p>
          <a:p>
            <a:pPr lvl="1">
              <a:lnSpc>
                <a:spcPct val="150000"/>
              </a:lnSpc>
            </a:pPr>
            <a:r>
              <a:rPr lang="en-US" sz="2400" b="1" u="sng" dirty="0" smtClean="0"/>
              <a:t>   </a:t>
            </a:r>
            <a:r>
              <a:rPr lang="en-US" sz="2400" b="1" u="sng" dirty="0" smtClean="0"/>
              <a:t>   </a:t>
            </a:r>
            <a:endParaRPr lang="en-US" sz="2400" u="sng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838200"/>
            <a:ext cx="86868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Castellar" pitchFamily="18" charset="0"/>
              </a:rPr>
              <a:t>Example of </a:t>
            </a:r>
            <a:r>
              <a:rPr lang="en-US" sz="2800" b="1" u="sng" dirty="0" smtClean="0">
                <a:latin typeface="Castellar" pitchFamily="18" charset="0"/>
              </a:rPr>
              <a:t>public access specifiers</a:t>
            </a:r>
            <a:r>
              <a:rPr lang="en-US" sz="2800" dirty="0" smtClean="0">
                <a:latin typeface="Castellar" pitchFamily="18" charset="0"/>
              </a:rPr>
              <a:t> : </a:t>
            </a:r>
          </a:p>
          <a:p>
            <a:endParaRPr lang="en-US" sz="2800" b="1" u="sng" dirty="0">
              <a:latin typeface="Castellar" pitchFamily="18" charset="0"/>
            </a:endParaRPr>
          </a:p>
          <a:p>
            <a:r>
              <a:rPr lang="en-US" sz="2800" dirty="0"/>
              <a:t> </a:t>
            </a:r>
            <a:r>
              <a:rPr lang="en-US" sz="2800" dirty="0" smtClean="0"/>
              <a:t>             class ABC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{ </a:t>
            </a:r>
            <a:endParaRPr lang="en-US" sz="20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r>
              <a:rPr lang="en-US" sz="2800" dirty="0" smtClean="0"/>
              <a:t>   public :                       // Public access modifiers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/>
              <a:t>     int x;                         // data member</a:t>
            </a:r>
          </a:p>
          <a:p>
            <a:r>
              <a:rPr lang="en-US" sz="2800" dirty="0" smtClean="0"/>
              <a:t>                         void display();       //member function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       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</a:t>
            </a:r>
            <a:r>
              <a:rPr lang="en-US" sz="2800" dirty="0" smtClean="0"/>
              <a:t>  };</a:t>
            </a:r>
            <a:endParaRPr lang="en-US" sz="28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  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med"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57200"/>
            <a:ext cx="8686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b="1" u="sng" dirty="0" smtClean="0"/>
              <a:t>PRIVATE ACCESS SPECIFIERS</a:t>
            </a:r>
            <a:r>
              <a:rPr lang="en-US" sz="2800" dirty="0" smtClean="0"/>
              <a:t>:- Private keyword means that no one can access the class members declared private, outside the class.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If someone tries to access the private number of a class, they will get a compile time error.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The private keyword is used to create private members (data and function).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The private members can only be accessed from within the class.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However, friend classes and friend functions can access private members.          </a:t>
            </a:r>
            <a:endParaRPr lang="en-US" sz="2800" b="1" u="sng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838200"/>
            <a:ext cx="86868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Castellar" pitchFamily="18" charset="0"/>
              </a:rPr>
              <a:t>Example of </a:t>
            </a:r>
            <a:r>
              <a:rPr lang="en-US" sz="2800" b="1" u="sng" dirty="0" smtClean="0">
                <a:latin typeface="Castellar" pitchFamily="18" charset="0"/>
              </a:rPr>
              <a:t>private access specifiers</a:t>
            </a:r>
            <a:r>
              <a:rPr lang="en-US" sz="2800" dirty="0" smtClean="0">
                <a:latin typeface="Castellar" pitchFamily="18" charset="0"/>
              </a:rPr>
              <a:t> : </a:t>
            </a:r>
          </a:p>
          <a:p>
            <a:endParaRPr lang="en-US" sz="2800" b="1" u="sng" dirty="0">
              <a:latin typeface="Castellar" pitchFamily="18" charset="0"/>
            </a:endParaRPr>
          </a:p>
          <a:p>
            <a:r>
              <a:rPr lang="en-US" sz="2800" dirty="0"/>
              <a:t> </a:t>
            </a:r>
            <a:r>
              <a:rPr lang="en-US" sz="2800" dirty="0" smtClean="0"/>
              <a:t>             class ABC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{ </a:t>
            </a:r>
            <a:endParaRPr lang="en-US" sz="20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r>
              <a:rPr lang="en-US" sz="2800" dirty="0" smtClean="0"/>
              <a:t>  private :                     // Private access modifiers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/>
              <a:t>     int x;                         // data member</a:t>
            </a:r>
          </a:p>
          <a:p>
            <a:r>
              <a:rPr lang="en-US" sz="2800" dirty="0" smtClean="0"/>
              <a:t>                         void display();       //member function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       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</a:t>
            </a:r>
            <a:r>
              <a:rPr lang="en-US" sz="2800" dirty="0" smtClean="0"/>
              <a:t>  };</a:t>
            </a:r>
            <a:endParaRPr lang="en-US" sz="28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  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med"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b="1" u="sng" dirty="0" smtClean="0"/>
              <a:t> PROTECTED ACCESS SPECIFIERS </a:t>
            </a:r>
            <a:r>
              <a:rPr lang="en-US" sz="2400" b="1" dirty="0" smtClean="0"/>
              <a:t>-:  </a:t>
            </a:r>
            <a:r>
              <a:rPr lang="en-US" sz="2400" dirty="0" smtClean="0"/>
              <a:t>Protected is the last access specifier and it is  similar to private , it make class member inaccessible outside the class. But they can be accessed by any sub class of that class.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The protected keyword is used to create protected  members (data and function).  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The protected members can be accessed within the class and from the derived class.</a:t>
            </a:r>
            <a:endParaRPr lang="en-US" sz="24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248400"/>
            <a:ext cx="2895600" cy="365125"/>
          </a:xfrm>
        </p:spPr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442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Presentation  ON Access Specifiers in C++</vt:lpstr>
      <vt:lpstr>Contents :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               You  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ON Access Specifiers in C++</dc:title>
  <dc:creator>mankaran</dc:creator>
  <cp:lastModifiedBy>mankaran</cp:lastModifiedBy>
  <cp:revision>9</cp:revision>
  <dcterms:created xsi:type="dcterms:W3CDTF">2021-07-30T13:56:08Z</dcterms:created>
  <dcterms:modified xsi:type="dcterms:W3CDTF">2021-07-30T15:21:05Z</dcterms:modified>
</cp:coreProperties>
</file>